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4E9EB4-63E0-4138-9893-A52489ED4F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FD501B7-B9B9-47C9-A5B9-115EE77190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6064A54-6524-460A-A7EB-588B4A4CA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5AD3AC6-B717-45C6-9C16-D9B25EABC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5EC0B57-D9B2-42A8-87C8-AF02BD1B5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9022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B0A975-E355-49D7-8821-331E18231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0FA4915-8FB5-490D-B9ED-359A15F760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11DBE2-C2BE-48CC-AEE9-84D06837F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A19A4E-2583-47F8-9216-BF8C9A59E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1C66320-8315-4E1D-8462-23CC36F79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3288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B772042-E5F8-4C7F-9C3F-4D4F017AD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C116385-8192-4780-8793-F995A83F35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60D869F-8422-4835-A74F-48FB5B4B0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38332A2-3DF5-4238-AD7C-D66597F40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FD77028-015C-45FF-8A97-C7547CF3E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0665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FB6000-63A4-4F0C-8FDA-9240A1D9D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064003F-EF45-4692-B9D0-E9D12992E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BC3F4C9-8E88-4B4E-88CD-D589D6D23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A6D8B3-3B33-4EBB-B4B1-2E7D2C810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E7B9762-CC22-4136-87B6-5DC73A231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6572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9458E6C-3580-42DE-A6C6-EC0890EEF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F88BEB4-62E0-48B3-8309-72F47ECA74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CFED0A9-AFEA-4D5B-BF20-A5368A1AE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A5BE018-5001-4504-8641-3C821CEC7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C28287B-6413-46BC-B5A0-ACE205419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4146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08372B8-1851-47FF-B97E-F6DA3BC1C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6AE75DE-CE9F-4773-A06A-23DDC00F20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A6C7F36A-D5B6-4D51-BA20-5E83747163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73DB824-2946-493F-9D7C-710B2EC8C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3E1DBD9-4D9C-4B95-A985-07BD01DF6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C2AA284-976B-43A2-844A-4CE65CB80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2379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83CF6C-9837-41FE-93CD-1B51AC8D0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78941BA-03C3-465B-B578-5002869DCB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B36EC92-8543-490E-AC98-5A78F59ED3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E74CDE62-B0A7-4A27-AEBD-575EE32A1B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A1E79BF-C640-4D3A-A6FB-0C06A2F5FB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4788B242-E9BC-49B4-AB6E-58728F1F4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83BA6EB-2F1B-4305-8A76-ABC2AA394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92B8A38-A6E4-4B9C-AF11-A0EAA5C43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6696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20AEDB-5705-414A-8A78-6902B1A8C7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E180634-ECEF-4DAE-9CD2-C1887BB26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5862BA3-F909-4299-8934-357D12587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2E55FC1-014D-4573-A9AB-8AD68B097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6255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39D119D-F699-41F2-ABE3-BBEBCF7CF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9A1EFC7-52F1-420B-9618-DECFCDC30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1B24C9B-3CBC-42BA-AEEA-CB075E9E2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98642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4A10A3-5F30-4E9D-811B-766579921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0A5B89-8329-4F1A-92E0-5591DF9B20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FEE02AD-F65D-4B77-B438-AFE04CC66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36A8A37-DC8D-4A6C-8BEF-BE1F15F6C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4BB0F81-617F-4457-91E5-1E1126B8E7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5FDB3EF-6CBD-4FFD-83C0-31EDA23E5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012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E0465E-2B77-46BA-86A6-CAEF4F844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258B923C-FFC5-4BB3-8BCC-3C20B830D2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43BE9CC-1C2D-492F-AB38-7D6E864A76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8EB162D-9CE2-4A3D-B0C0-078C21D4A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961B759-3071-445B-B38E-965A418C4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22F1674-8126-4E11-A5A8-EE9C4AFF2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4088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A0A09B8-DBDC-46A8-85C0-382EDE0113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536D26B-7A41-42E8-BFA0-96439C6D96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4B6248-A1DF-4875-9E96-1CDE3EB6F0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602684-B328-43E3-801F-471E214754E1}" type="datetimeFigureOut">
              <a:rPr lang="zh-TW" altLang="en-US" smtClean="0"/>
              <a:t>2021/10/6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A437D0E-0830-4EA6-97AB-C2B06DB7A2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29F7D15-8B19-4222-8994-9A7B01816D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642C0-1AE1-40F6-BD3A-AD9ECD2ED6A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27997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0103B0-8818-46C2-8127-03B5E77B6A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2021-10-6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BB7F0F4-1722-40AC-98FC-B85472190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727" y="3509963"/>
            <a:ext cx="5126545" cy="256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675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9241452E-5939-49EF-B534-BAF99D435B07}"/>
              </a:ext>
            </a:extLst>
          </p:cNvPr>
          <p:cNvSpPr txBox="1"/>
          <p:nvPr/>
        </p:nvSpPr>
        <p:spPr>
          <a:xfrm>
            <a:off x="395926" y="377072"/>
            <a:ext cx="1148184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早晨五点钟起床给大宝煮水饺，煮好后七点钟了，又睡了一会 快到九点钟起床。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带雨宝过去人民商场练功夫，在停车场到人民商场的路上由于路面有积水 雨宝的鞋子有些湿了</a:t>
            </a:r>
            <a:r>
              <a:rPr lang="en-US" altLang="zh-CN" dirty="0"/>
              <a:t>.</a:t>
            </a:r>
          </a:p>
          <a:p>
            <a:pPr marL="342900" indent="-342900">
              <a:buAutoNum type="arabicPeriod"/>
            </a:pPr>
            <a:r>
              <a:rPr lang="zh-CN" altLang="en-US" dirty="0"/>
              <a:t>中午练习完功夫回来的路上 雨宝发消息给金刚 问下要不要出来玩 金刚妈妈回复的 今天带金刚出去玩了。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回来后给雨宝买了一份小熊披萨 第一次买这边的 量比较少 而且口感不是很好。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晚上七点多大宝回来，帮大宝定了一份炸鸡。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最近天气一直在下雨 雨宝的被褥都没法洗洗干净。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前天帮舜宇司法所长的仔处理解锁问题 导致我的机器感染了病毒 现在进行全面查杀 不知道管不管用。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11918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9EC8F25-CA54-43C5-AFA8-72373378D4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242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459AEC1-EF21-4F22-839B-A3EEF4533D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765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406D1BB-EF91-4BE9-9E3B-C5531E778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82914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03FA6FCF-B5BC-4251-947A-7DB3C3083B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778" y="0"/>
            <a:ext cx="3182914" cy="6858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E5BA962C-3F76-4FBE-997B-528032D32A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556" y="-30637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417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13D4278-15F9-4D9D-8F4A-B759076BB7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82914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1A94BAB4-B6ED-4362-A3E7-6B6C27BCE3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6765" y="0"/>
            <a:ext cx="3182914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DD2F835-C9FA-429C-968C-FE55CC7745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9842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721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F5DC9C5-B41F-47A1-8561-3491E907ED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066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445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5303E193-A681-4E4C-B991-A426BBBD20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97536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78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">
            <a:hlinkClick r:id="" action="ppaction://media"/>
            <a:extLst>
              <a:ext uri="{FF2B5EF4-FFF2-40B4-BE49-F238E27FC236}">
                <a16:creationId xmlns:a16="http://schemas.microsoft.com/office/drawing/2014/main" id="{FC83D4D0-8A65-4024-A81E-DB4E2E68D5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4041906" y="-1133409"/>
            <a:ext cx="3429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5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206</Words>
  <Application>Microsoft Office PowerPoint</Application>
  <PresentationFormat>寬螢幕</PresentationFormat>
  <Paragraphs>8</Paragraphs>
  <Slides>9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佈景主題</vt:lpstr>
      <vt:lpstr>2021-10-6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2021-10-6</dc:title>
  <dc:creator>wei liu</dc:creator>
  <cp:lastModifiedBy>wei liu</cp:lastModifiedBy>
  <cp:revision>28</cp:revision>
  <dcterms:created xsi:type="dcterms:W3CDTF">2021-10-06T13:12:32Z</dcterms:created>
  <dcterms:modified xsi:type="dcterms:W3CDTF">2021-10-06T13:30:14Z</dcterms:modified>
</cp:coreProperties>
</file>

<file path=docProps/thumbnail.jpeg>
</file>